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07" autoAdjust="0"/>
  </p:normalViewPr>
  <p:slideViewPr>
    <p:cSldViewPr>
      <p:cViewPr varScale="1">
        <p:scale>
          <a:sx n="65" d="100"/>
          <a:sy n="65" d="100"/>
        </p:scale>
        <p:origin x="-9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228832/slides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2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4/228832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4/228832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4/228832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4/228832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4/228832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4/228832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4/228832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4/228832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4/228832/slides/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4/228832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4/228832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player.myshared.ru/4/228832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4/228832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4/228832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4/228832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4/228832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4/228832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4/228832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2017-11-23T18:09:53Z</dcterms:created>
  <dcterms:modified xsi:type="dcterms:W3CDTF">2017-11-23T18:36:31Z</dcterms:modified>
</cp:coreProperties>
</file>