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5" autoAdjust="0"/>
    <p:restoredTop sz="94707" autoAdjust="0"/>
  </p:normalViewPr>
  <p:slideViewPr>
    <p:cSldViewPr>
      <p:cViewPr varScale="1">
        <p:scale>
          <a:sx n="65" d="100"/>
          <a:sy n="65" d="100"/>
        </p:scale>
        <p:origin x="-91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player.myshared.ru/4/228832/slides/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48680"/>
            <a:ext cx="828092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://player.myshared.ru/4/228832/slides/slide_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40960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://player.myshared.ru/4/228832/slides/slide_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640960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://player.myshared.ru/4/228832/slides/slide_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640960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://player.myshared.ru/4/228832/slides/slide_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568952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://player.myshared.ru/4/228832/slides/slide_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712968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://player.myshared.ru/4/228832/slides/slide_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://player.myshared.ru/4/228832/slides/slide_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://player.myshared.ru/4/228832/slides/slide_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http://player.myshared.ru/4/228832/slides/slide_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http://player.myshared.ru/4/228832/slides/slide_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://player.myshared.ru/4/228832/slides/slide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424936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5362" name="Picture 2" descr="http://player.myshared.ru/4/228832/slides/slide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://player.myshared.ru/4/228832/slides/slide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://player.myshared.ru/4/228832/slides/slide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://player.myshared.ru/4/228832/slides/slide_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568952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://player.myshared.ru/4/228832/slides/slide_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40960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://player.myshared.ru/4/228832/slides/slide_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40960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://player.myshared.ru/4/228832/slides/slide_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Экран (4:3)</PresentationFormat>
  <Paragraphs>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3</cp:revision>
  <dcterms:created xsi:type="dcterms:W3CDTF">2017-11-23T18:09:53Z</dcterms:created>
  <dcterms:modified xsi:type="dcterms:W3CDTF">2017-11-23T18:36:31Z</dcterms:modified>
</cp:coreProperties>
</file>